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2" autoAdjust="0"/>
    <p:restoredTop sz="94660"/>
  </p:normalViewPr>
  <p:slideViewPr>
    <p:cSldViewPr snapToGrid="0">
      <p:cViewPr>
        <p:scale>
          <a:sx n="100" d="100"/>
          <a:sy n="100" d="100"/>
        </p:scale>
        <p:origin x="8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6885687" y="2159001"/>
            <a:ext cx="5306313" cy="4584700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20442</TotalTime>
  <Words>2358</Words>
  <Application>Microsoft Office PowerPoint</Application>
  <PresentationFormat>Widescreen</PresentationFormat>
  <Paragraphs>454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246</cp:revision>
  <dcterms:created xsi:type="dcterms:W3CDTF">2021-11-17T06:21:30Z</dcterms:created>
  <dcterms:modified xsi:type="dcterms:W3CDTF">2022-01-12T09:32:58Z</dcterms:modified>
</cp:coreProperties>
</file>